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78" r:id="rId3"/>
    <p:sldId id="283" r:id="rId4"/>
    <p:sldId id="279" r:id="rId5"/>
    <p:sldId id="280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8" autoAdjust="0"/>
    <p:restoredTop sz="95588" autoAdjust="0"/>
  </p:normalViewPr>
  <p:slideViewPr>
    <p:cSldViewPr snapToGrid="0" showGuides="1">
      <p:cViewPr varScale="1">
        <p:scale>
          <a:sx n="105" d="100"/>
          <a:sy n="105" d="100"/>
        </p:scale>
        <p:origin x="720" y="20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20.09.2020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261534" y="514376"/>
            <a:ext cx="10515600" cy="5235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Krav </a:t>
            </a:r>
            <a:r>
              <a:rPr lang="en-GB" dirty="0" err="1"/>
              <a:t>til</a:t>
            </a:r>
            <a:r>
              <a:rPr lang="en-GB" dirty="0"/>
              <a:t> Software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0EC1405-A6E7-7C4E-A4AD-6A8D1389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3575"/>
          </a:xfrm>
        </p:spPr>
        <p:txBody>
          <a:bodyPr/>
          <a:lstStyle/>
          <a:p>
            <a:r>
              <a:rPr lang="da-DK" dirty="0"/>
              <a:t>Funktionalitet: Kompilerer det, løser det opgaven?</a:t>
            </a:r>
          </a:p>
          <a:p>
            <a:r>
              <a:rPr lang="da-DK" dirty="0"/>
              <a:t>Pålideligt: Hvad vis internettet falder ud?</a:t>
            </a:r>
          </a:p>
          <a:p>
            <a:r>
              <a:rPr lang="da-DK" dirty="0"/>
              <a:t>Brugsvenligt: Er det nemt at bruge?</a:t>
            </a:r>
          </a:p>
          <a:p>
            <a:r>
              <a:rPr lang="da-DK" dirty="0"/>
              <a:t>Effektivitet: Tager det lang tid at bruge, er det langsomt?</a:t>
            </a:r>
          </a:p>
          <a:p>
            <a:r>
              <a:rPr lang="da-DK" dirty="0"/>
              <a:t>Vedligeholdelse: Er det net at rette bugs, at tilføje ny funktionalitet?</a:t>
            </a:r>
          </a:p>
          <a:p>
            <a:r>
              <a:rPr lang="da-DK" dirty="0" err="1"/>
              <a:t>Portérbart</a:t>
            </a:r>
            <a:r>
              <a:rPr lang="da-DK" dirty="0"/>
              <a:t>: Kan det nemt flyttes til en ny computer, telefon, etc.?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823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EE4C-23D2-7840-9A80-858D4C99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E726-883B-3E4E-9A37-4204C13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AF2C7B-32A0-D249-9EFB-FA50BFA8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94" y="407198"/>
            <a:ext cx="10515600" cy="593541"/>
          </a:xfrm>
        </p:spPr>
        <p:txBody>
          <a:bodyPr/>
          <a:lstStyle/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8E75D-8B27-204C-B9F4-B2D5ABC9AE97}"/>
              </a:ext>
            </a:extLst>
          </p:cNvPr>
          <p:cNvSpPr/>
          <p:nvPr/>
        </p:nvSpPr>
        <p:spPr>
          <a:xfrm>
            <a:off x="347876" y="1480282"/>
            <a:ext cx="391878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Convert a non-negative integer into its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binary form. E.g., dec2bin 3 =  "0b11"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617488-7002-4945-AE21-49439A96E436}"/>
              </a:ext>
            </a:extLst>
          </p:cNvPr>
          <p:cNvCxnSpPr>
            <a:cxnSpLocks/>
          </p:cNvCxnSpPr>
          <p:nvPr/>
        </p:nvCxnSpPr>
        <p:spPr>
          <a:xfrm>
            <a:off x="4359805" y="924657"/>
            <a:ext cx="0" cy="561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02841-C114-A54B-B584-6126DD8D7AB5}"/>
              </a:ext>
            </a:extLst>
          </p:cNvPr>
          <p:cNvSpPr txBox="1"/>
          <p:nvPr/>
        </p:nvSpPr>
        <p:spPr>
          <a:xfrm>
            <a:off x="4452944" y="977307"/>
            <a:ext cx="3962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</a:t>
            </a:r>
            <a:r>
              <a:rPr lang="en-GB" sz="2400" dirty="0" err="1"/>
              <a:t>fsi</a:t>
            </a:r>
            <a:r>
              <a:rPr lang="en-GB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A6D5C-19D6-4847-97B8-D2984DCDB5D7}"/>
              </a:ext>
            </a:extLst>
          </p:cNvPr>
          <p:cNvSpPr txBox="1"/>
          <p:nvPr/>
        </p:nvSpPr>
        <p:spPr>
          <a:xfrm>
            <a:off x="4419368" y="3809460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Application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42CBB6-C699-674B-A127-2ADE968B9E3A}"/>
              </a:ext>
            </a:extLst>
          </p:cNvPr>
          <p:cNvCxnSpPr>
            <a:cxnSpLocks/>
          </p:cNvCxnSpPr>
          <p:nvPr/>
        </p:nvCxnSpPr>
        <p:spPr>
          <a:xfrm flipV="1">
            <a:off x="4452944" y="3754204"/>
            <a:ext cx="3747012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FC1974-0400-BD4A-984C-2D440CD8B518}"/>
              </a:ext>
            </a:extLst>
          </p:cNvPr>
          <p:cNvSpPr/>
          <p:nvPr/>
        </p:nvSpPr>
        <p:spPr>
          <a:xfrm>
            <a:off x="4452944" y="4371926"/>
            <a:ext cx="4164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2E97E8-375D-2A44-86CB-267236116260}"/>
              </a:ext>
            </a:extLst>
          </p:cNvPr>
          <p:cNvSpPr/>
          <p:nvPr/>
        </p:nvSpPr>
        <p:spPr>
          <a:xfrm>
            <a:off x="4452944" y="1508382"/>
            <a:ext cx="75537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&lt;summary&gt; Convert a non-negative integer into its binary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form. E.g., dec2bin 3 = "0b11".&lt;/summary&gt;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&lt;example&gt;The call &lt;c&gt;dec2bin 3&lt;/c&gt; returns &lt;c&gt;"0b11"&lt;/c&gt;.&lt;/example&gt;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&lt;param name="n"&gt;a non-negative integer.&lt;/param&gt;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&lt;returns&gt;The binary representation of n as a string on Fsharp form &lt;/returns&gt;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dec2bin :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n:int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-&gt; string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621EB-E19A-FF46-AC3F-E5460A6E71FB}"/>
              </a:ext>
            </a:extLst>
          </p:cNvPr>
          <p:cNvSpPr txBox="1"/>
          <p:nvPr/>
        </p:nvSpPr>
        <p:spPr>
          <a:xfrm>
            <a:off x="347875" y="974388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Program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087F77-20FC-0C4A-A3D0-11EBD622898F}"/>
              </a:ext>
            </a:extLst>
          </p:cNvPr>
          <p:cNvCxnSpPr/>
          <p:nvPr/>
        </p:nvCxnSpPr>
        <p:spPr>
          <a:xfrm flipV="1">
            <a:off x="251791" y="1099930"/>
            <a:ext cx="3869635" cy="44527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9E226-9F0D-2345-830B-B32A6F394459}"/>
              </a:ext>
            </a:extLst>
          </p:cNvPr>
          <p:cNvCxnSpPr>
            <a:cxnSpLocks/>
          </p:cNvCxnSpPr>
          <p:nvPr/>
        </p:nvCxnSpPr>
        <p:spPr>
          <a:xfrm flipH="1" flipV="1">
            <a:off x="251790" y="1000739"/>
            <a:ext cx="3869635" cy="44527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8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EE4C-23D2-7840-9A80-858D4C99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E726-883B-3E4E-9A37-4204C13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421E0C-E6D3-F048-B3A6-0FC178CE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6" y="580775"/>
            <a:ext cx="10515600" cy="1325563"/>
          </a:xfrm>
        </p:spPr>
        <p:txBody>
          <a:bodyPr/>
          <a:lstStyle/>
          <a:p>
            <a:r>
              <a:rPr lang="en-GB" dirty="0"/>
              <a:t>Black-box testing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18D39-924F-7640-BD1A-2F80BDF2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03" y="1613469"/>
            <a:ext cx="11640797" cy="9753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Beslut</a:t>
            </a:r>
            <a:r>
              <a:rPr lang="en-GB" sz="2000" dirty="0"/>
              <a:t> et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Find </a:t>
            </a:r>
            <a:r>
              <a:rPr lang="en-GB" sz="2000" dirty="0" err="1"/>
              <a:t>grænsetilfælde</a:t>
            </a:r>
            <a:endParaRPr lang="en-GB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203CE-C862-9F42-A59A-C2D065DE4D58}"/>
              </a:ext>
            </a:extLst>
          </p:cNvPr>
          <p:cNvSpPr/>
          <p:nvPr/>
        </p:nvSpPr>
        <p:spPr>
          <a:xfrm>
            <a:off x="220055" y="3392922"/>
            <a:ext cx="4079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 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6AF7C5-913B-E24C-81E3-5FE27B8D3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84318"/>
              </p:ext>
            </p:extLst>
          </p:nvPr>
        </p:nvGraphicFramePr>
        <p:xfrm>
          <a:off x="3490175" y="3392922"/>
          <a:ext cx="8281116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79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2070279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2070279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2070279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288878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288878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negative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269659">
                <a:tc>
                  <a:txBody>
                    <a:bodyPr/>
                    <a:lstStyle/>
                    <a:p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grænsetilfælde</a:t>
                      </a:r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269659">
                <a:tc>
                  <a:txBody>
                    <a:bodyPr/>
                    <a:lstStyle/>
                    <a:p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169928">
                <a:tc>
                  <a:txBody>
                    <a:bodyPr/>
                    <a:lstStyle/>
                    <a:p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169928">
                <a:tc>
                  <a:txBody>
                    <a:bodyPr/>
                    <a:lstStyle/>
                    <a:p>
                      <a:endParaRPr lang="en-GB" sz="14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lige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 men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ikke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269659">
                <a:tc>
                  <a:txBody>
                    <a:bodyPr/>
                    <a:lstStyle/>
                    <a:p>
                      <a:endParaRPr lang="en-GB" sz="14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ulige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og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1C806C8-1041-0441-9077-33DFF29931C9}"/>
              </a:ext>
            </a:extLst>
          </p:cNvPr>
          <p:cNvSpPr txBox="1"/>
          <p:nvPr/>
        </p:nvSpPr>
        <p:spPr>
          <a:xfrm>
            <a:off x="4123760" y="587163"/>
            <a:ext cx="3962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</a:t>
            </a:r>
            <a:r>
              <a:rPr lang="en-GB" sz="2400" dirty="0" err="1"/>
              <a:t>fsi</a:t>
            </a:r>
            <a:r>
              <a:rPr lang="en-GB" sz="2400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5603BA-7CBE-2C4C-9A64-B907A1344BEC}"/>
              </a:ext>
            </a:extLst>
          </p:cNvPr>
          <p:cNvSpPr/>
          <p:nvPr/>
        </p:nvSpPr>
        <p:spPr>
          <a:xfrm>
            <a:off x="4123760" y="1118238"/>
            <a:ext cx="75537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&lt;summary&gt; Convert a non-negative integer into its binary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form. E.g., dec2bin 3 = "0b11".&lt;/summary&gt;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&lt;example&gt;The call &lt;c&gt;dec2bin 3&lt;/c&gt; returns &lt;c&gt;"0b11"&lt;/c&gt;.&lt;/example&gt;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&lt;param name="n"&gt;a non-negative integer.&lt;/param&gt;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&lt;returns&gt;The binary representation of n as a string on Fsharp form &lt;/returns&gt;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dec2bin :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n:int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-&gt; string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6FD60F-5765-A24B-8A2C-1A5E7E9DD923}"/>
              </a:ext>
            </a:extLst>
          </p:cNvPr>
          <p:cNvSpPr/>
          <p:nvPr/>
        </p:nvSpPr>
        <p:spPr>
          <a:xfrm>
            <a:off x="3950208" y="426720"/>
            <a:ext cx="7821083" cy="26944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EE4C-23D2-7840-9A80-858D4C99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E726-883B-3E4E-9A37-4204C13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41393-94E3-3A4C-A4AA-E0498B35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4" y="504975"/>
            <a:ext cx="4466103" cy="1325563"/>
          </a:xfrm>
        </p:spPr>
        <p:txBody>
          <a:bodyPr/>
          <a:lstStyle/>
          <a:p>
            <a:r>
              <a:rPr lang="en-GB" dirty="0"/>
              <a:t>Black-box 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68D34-45B4-D949-8436-6DB9959CEA0D}"/>
              </a:ext>
            </a:extLst>
          </p:cNvPr>
          <p:cNvSpPr/>
          <p:nvPr/>
        </p:nvSpPr>
        <p:spPr>
          <a:xfrm>
            <a:off x="141186" y="3953276"/>
            <a:ext cx="6026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"Black-box testing of dec2bin.fsx"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&lt; 0" (dec2bin -1 = "Illegal value")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0" (dec2bin 0 = "0b0")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1" (dec2bin 1 = "0b1")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2" (dec2bin 2 = "0b10")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10" (dec2bin 10 = "0b1010")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11" (dec2bin 11 = "0b1011")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8150D8-60B2-CA48-A209-619D7F3B41BC}"/>
              </a:ext>
            </a:extLst>
          </p:cNvPr>
          <p:cNvSpPr/>
          <p:nvPr/>
        </p:nvSpPr>
        <p:spPr>
          <a:xfrm>
            <a:off x="6167389" y="3953276"/>
            <a:ext cx="55239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</a:t>
            </a:r>
            <a:r>
              <a:rPr lang="da-DK" dirty="0"/>
              <a:t>fsharpc -</a:t>
            </a:r>
            <a:r>
              <a:rPr lang="da-DK"/>
              <a:t>a dec2bin.fsi dec2bin</a:t>
            </a:r>
            <a:r>
              <a:rPr lang="da-DK" dirty="0"/>
              <a:t>.fs</a:t>
            </a:r>
          </a:p>
          <a:p>
            <a:r>
              <a:rPr lang="da-DK" dirty="0"/>
              <a:t>$ fsharpc -r dec2bin.dll dec2binBlackTest.fsx</a:t>
            </a:r>
          </a:p>
          <a:p>
            <a:r>
              <a:rPr lang="da-DK" dirty="0"/>
              <a:t>$ mono dec2binBlackTest.exe </a:t>
            </a:r>
          </a:p>
          <a:p>
            <a:r>
              <a:rPr lang="da-DK" dirty="0"/>
              <a:t>Black-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of dec2bin.fsx</a:t>
            </a:r>
          </a:p>
          <a:p>
            <a:r>
              <a:rPr lang="da-DK" dirty="0"/>
              <a:t>   true: n &lt; 0</a:t>
            </a:r>
          </a:p>
          <a:p>
            <a:r>
              <a:rPr lang="da-DK" dirty="0"/>
              <a:t>   true: n = 0</a:t>
            </a:r>
          </a:p>
          <a:p>
            <a:r>
              <a:rPr lang="da-DK" dirty="0"/>
              <a:t>   true: n = 1</a:t>
            </a:r>
          </a:p>
          <a:p>
            <a:r>
              <a:rPr lang="da-DK" dirty="0"/>
              <a:t>   true: n = 2</a:t>
            </a:r>
          </a:p>
          <a:p>
            <a:r>
              <a:rPr lang="da-DK" dirty="0"/>
              <a:t>   true: n = 10</a:t>
            </a:r>
          </a:p>
          <a:p>
            <a:r>
              <a:rPr lang="da-DK" dirty="0"/>
              <a:t>   true: n = 11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91AF3-9B01-764C-A0D8-2EA1A7D6314F}"/>
              </a:ext>
            </a:extLst>
          </p:cNvPr>
          <p:cNvCxnSpPr>
            <a:cxnSpLocks/>
          </p:cNvCxnSpPr>
          <p:nvPr/>
        </p:nvCxnSpPr>
        <p:spPr>
          <a:xfrm>
            <a:off x="141186" y="3761825"/>
            <a:ext cx="118061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029C1C-129C-D648-AA96-B68BFB5EE6F2}"/>
              </a:ext>
            </a:extLst>
          </p:cNvPr>
          <p:cNvCxnSpPr>
            <a:cxnSpLocks/>
          </p:cNvCxnSpPr>
          <p:nvPr/>
        </p:nvCxnSpPr>
        <p:spPr>
          <a:xfrm>
            <a:off x="6044243" y="3834598"/>
            <a:ext cx="0" cy="287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E94C0E8-D3C1-7244-BB35-271BF59DC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10140"/>
              </p:ext>
            </p:extLst>
          </p:nvPr>
        </p:nvGraphicFramePr>
        <p:xfrm>
          <a:off x="4733387" y="143937"/>
          <a:ext cx="7364168" cy="33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42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1841042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1841042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1841042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548294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-1</a:t>
                      </a: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negative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grænsetilfælde</a:t>
                      </a: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767611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lige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 men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ikke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767611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ulige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og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Krav til software</a:t>
            </a:r>
          </a:p>
          <a:p>
            <a:r>
              <a:rPr lang="da-DK" dirty="0"/>
              <a:t>Programspecifikation</a:t>
            </a:r>
          </a:p>
          <a:p>
            <a:r>
              <a:rPr lang="da-DK" dirty="0"/>
              <a:t>Black-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testing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Macintosh PowerPoint</Application>
  <PresentationFormat>Widescreen</PresentationFormat>
  <Paragraphs>140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Decimal til Binær</vt:lpstr>
      <vt:lpstr>Black-box testing</vt:lpstr>
      <vt:lpstr>Black-box testing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2020-09-20T12:45:05Z</dcterms:modified>
</cp:coreProperties>
</file>